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5" r:id="rId6"/>
    <p:sldId id="300" r:id="rId7"/>
    <p:sldId id="301" r:id="rId8"/>
    <p:sldId id="303" r:id="rId9"/>
    <p:sldId id="304" r:id="rId10"/>
    <p:sldId id="306" r:id="rId11"/>
    <p:sldId id="292" r:id="rId12"/>
    <p:sldId id="275" r:id="rId13"/>
    <p:sldId id="294" r:id="rId14"/>
    <p:sldId id="295" r:id="rId15"/>
    <p:sldId id="2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7756E1E0-A342-4EF9-8AD3-A1D8C708352E}"/>
    <pc:docChg chg="delSld">
      <pc:chgData name="Adam Minor" userId="8ba41960-985e-40fa-965b-8aad8b24e054" providerId="ADAL" clId="{7756E1E0-A342-4EF9-8AD3-A1D8C708352E}" dt="2024-06-20T19:57:21.861" v="1" actId="47"/>
      <pc:docMkLst>
        <pc:docMk/>
      </pc:docMkLst>
      <pc:sldChg chg="del">
        <pc:chgData name="Adam Minor" userId="8ba41960-985e-40fa-965b-8aad8b24e054" providerId="ADAL" clId="{7756E1E0-A342-4EF9-8AD3-A1D8C708352E}" dt="2024-06-20T19:57:21.861" v="1" actId="47"/>
        <pc:sldMkLst>
          <pc:docMk/>
          <pc:sldMk cId="4285908216" sldId="293"/>
        </pc:sldMkLst>
      </pc:sldChg>
      <pc:sldChg chg="del">
        <pc:chgData name="Adam Minor" userId="8ba41960-985e-40fa-965b-8aad8b24e054" providerId="ADAL" clId="{7756E1E0-A342-4EF9-8AD3-A1D8C708352E}" dt="2024-06-20T19:56:45.195" v="0" actId="47"/>
        <pc:sldMkLst>
          <pc:docMk/>
          <pc:sldMk cId="3815583787" sldId="30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862FD409-AC01-A2B9-53CE-7A64F034F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th equation on a piece of paper&#10;&#10;Description automatically generated">
            <a:extLst>
              <a:ext uri="{FF2B5EF4-FFF2-40B4-BE49-F238E27FC236}">
                <a16:creationId xmlns:a16="http://schemas.microsoft.com/office/drawing/2014/main" id="{3D7EAF38-DB27-FB68-5638-35F756AA6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th problem&#10;&#10;Description automatically generated">
            <a:extLst>
              <a:ext uri="{FF2B5EF4-FFF2-40B4-BE49-F238E27FC236}">
                <a16:creationId xmlns:a16="http://schemas.microsoft.com/office/drawing/2014/main" id="{182C1733-EB1B-6E01-F0B9-6F2A4D7C6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th equation&#10;&#10;Description automatically generated">
            <a:extLst>
              <a:ext uri="{FF2B5EF4-FFF2-40B4-BE49-F238E27FC236}">
                <a16:creationId xmlns:a16="http://schemas.microsoft.com/office/drawing/2014/main" id="{05C74E4A-A947-CC9F-3E56-229480100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3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th problem&#10;&#10;Description automatically generated">
            <a:extLst>
              <a:ext uri="{FF2B5EF4-FFF2-40B4-BE49-F238E27FC236}">
                <a16:creationId xmlns:a16="http://schemas.microsoft.com/office/drawing/2014/main" id="{7220BEA4-A63A-9CDC-54A7-F48124443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th equation&#10;&#10;Description automatically generated">
            <a:extLst>
              <a:ext uri="{FF2B5EF4-FFF2-40B4-BE49-F238E27FC236}">
                <a16:creationId xmlns:a16="http://schemas.microsoft.com/office/drawing/2014/main" id="{AC3D8223-6816-EF22-3455-1360DB177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6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ote&#10;&#10;Description automatically generated">
            <a:extLst>
              <a:ext uri="{FF2B5EF4-FFF2-40B4-BE49-F238E27FC236}">
                <a16:creationId xmlns:a16="http://schemas.microsoft.com/office/drawing/2014/main" id="{442F930E-2C17-283C-42B1-2F2B11D81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6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A013AA70-A1C7-ACC2-82E2-6C07D9BFD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21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black text&#10;&#10;Description automatically generated">
            <a:extLst>
              <a:ext uri="{FF2B5EF4-FFF2-40B4-BE49-F238E27FC236}">
                <a16:creationId xmlns:a16="http://schemas.microsoft.com/office/drawing/2014/main" id="{03A383B2-69D2-5359-FE3C-AD732598C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35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2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BB9C3-DF49-6708-0F5A-5F096996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27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85CB2-6CAA-1A87-6E1E-5196C431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6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02D06-3CA9-F6EC-9216-6E974DC0B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80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19</Words>
  <Application>Microsoft Office PowerPoint</Application>
  <PresentationFormat>Widescreen</PresentationFormat>
  <Paragraphs>1</Paragraphs>
  <Slides>15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13</cp:revision>
  <dcterms:created xsi:type="dcterms:W3CDTF">2023-05-27T18:26:24Z</dcterms:created>
  <dcterms:modified xsi:type="dcterms:W3CDTF">2024-06-20T19:57:27Z</dcterms:modified>
</cp:coreProperties>
</file>